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2022-12-01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2022-12-01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2022-12-01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2022-12-01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2022-12-01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2022-12-01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2022-12-01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2022-12-01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2022-12-01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2022-12-01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2022-12-01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2022-12-01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Tytuł pracy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pl-PL" dirty="0" smtClean="0"/>
              <a:t>Imię nazwisko, nr albumu studenta </a:t>
            </a:r>
          </a:p>
          <a:p>
            <a:pPr algn="r"/>
            <a:r>
              <a:rPr lang="pl-PL" dirty="0" smtClean="0"/>
              <a:t>Imię nazwisko promotora  </a:t>
            </a:r>
          </a:p>
          <a:p>
            <a:pPr algn="r"/>
            <a:r>
              <a:rPr lang="pl-PL" dirty="0" smtClean="0"/>
              <a:t>Imię nazwisko recenzenta</a:t>
            </a:r>
          </a:p>
          <a:p>
            <a:pPr algn="r"/>
            <a:r>
              <a:rPr lang="pl-PL" dirty="0" smtClean="0"/>
              <a:t>Nazwa Uczelni, rok  </a:t>
            </a:r>
          </a:p>
          <a:p>
            <a:pPr algn="r"/>
            <a:r>
              <a:rPr lang="pl-PL" dirty="0" smtClean="0"/>
              <a:t> </a:t>
            </a:r>
          </a:p>
          <a:p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8264"/>
            <a:ext cx="2556000" cy="67723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 pracy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………………………………………..</a:t>
            </a:r>
          </a:p>
          <a:p>
            <a:r>
              <a:rPr lang="pl-PL" dirty="0" smtClean="0"/>
              <a:t>……………………………………….</a:t>
            </a:r>
          </a:p>
          <a:p>
            <a:r>
              <a:rPr lang="pl-PL" dirty="0" smtClean="0"/>
              <a:t>…………………………………………</a:t>
            </a: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8264"/>
            <a:ext cx="2556000" cy="67723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Hipotezy badawcze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……………………………………………………….</a:t>
            </a: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8264"/>
            <a:ext cx="2556000" cy="67723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Wyniki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Kilka slajdów, najważniejsze tabele, wykresy. Pojedynczo na slajdach np.</a:t>
            </a:r>
            <a:endParaRPr lang="pl-PL" dirty="0"/>
          </a:p>
        </p:txBody>
      </p:sp>
      <p:pic>
        <p:nvPicPr>
          <p:cNvPr id="5" name="image07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27584" y="2780928"/>
            <a:ext cx="7488831" cy="3384375"/>
          </a:xfrm>
          <a:prstGeom prst="rect">
            <a:avLst/>
          </a:prstGeom>
          <a:ln/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8264"/>
            <a:ext cx="2556000" cy="67723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09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15616" y="2420888"/>
            <a:ext cx="6768752" cy="3672408"/>
          </a:xfrm>
          <a:prstGeom prst="rect">
            <a:avLst/>
          </a:prstGeom>
          <a:ln/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457200" y="260648"/>
            <a:ext cx="6779096" cy="1800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Liczba wszystkich ratowników medycznych w PSP i ratowników medycznych równocześnie pracujących w PRM w poszczególnych województwach</a:t>
            </a:r>
            <a:r>
              <a:rPr kumimoji="0" lang="pl-PL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br>
              <a:rPr kumimoji="0" lang="pl-PL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l-PL" sz="3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537" y="35387"/>
            <a:ext cx="2556000" cy="67723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715200" cy="796950"/>
          </a:xfrm>
        </p:spPr>
        <p:txBody>
          <a:bodyPr/>
          <a:lstStyle/>
          <a:p>
            <a:r>
              <a:rPr lang="pl-PL" dirty="0" smtClean="0"/>
              <a:t>Podsumowanie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8264"/>
            <a:ext cx="2556000" cy="67723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Bibliografia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8264"/>
            <a:ext cx="2556000" cy="67723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Dziękuję za uwagę 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69</Words>
  <Application>Microsoft Office PowerPoint</Application>
  <PresentationFormat>Pokaz na ekranie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Calibri</vt:lpstr>
      <vt:lpstr>Motyw pakietu Office</vt:lpstr>
      <vt:lpstr>Tytuł pracy </vt:lpstr>
      <vt:lpstr>Cel pracy </vt:lpstr>
      <vt:lpstr>Hipotezy badawcze</vt:lpstr>
      <vt:lpstr>Wyniki </vt:lpstr>
      <vt:lpstr>Prezentacja programu PowerPoint</vt:lpstr>
      <vt:lpstr>Podsumowanie </vt:lpstr>
      <vt:lpstr>Bibliografia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pracy</dc:title>
  <dc:creator>Ula</dc:creator>
  <cp:lastModifiedBy>iz</cp:lastModifiedBy>
  <cp:revision>40</cp:revision>
  <dcterms:created xsi:type="dcterms:W3CDTF">2017-06-13T23:30:34Z</dcterms:created>
  <dcterms:modified xsi:type="dcterms:W3CDTF">2022-12-01T13:50:34Z</dcterms:modified>
</cp:coreProperties>
</file>