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5143500" type="screen16x9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>
      <p:cViewPr varScale="1">
        <p:scale>
          <a:sx n="155" d="100"/>
          <a:sy n="155" d="100"/>
        </p:scale>
        <p:origin x="-354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683568" y="1923679"/>
            <a:ext cx="7772400" cy="1102519"/>
          </a:xfrm>
        </p:spPr>
        <p:txBody>
          <a:bodyPr/>
          <a:lstStyle>
            <a:lvl1pPr>
              <a:defRPr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Pl Medium" panose="02000400000000000000" pitchFamily="2" charset="0"/>
              </a:defRPr>
            </a:lvl1pPr>
          </a:lstStyle>
          <a:p>
            <a:r>
              <a:rPr lang="pl-PL" dirty="0" smtClean="0"/>
              <a:t>Tytuł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1331640" y="3327834"/>
            <a:ext cx="6400800" cy="845232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C00000"/>
                </a:solidFill>
                <a:latin typeface="FuturaPl Light" panose="020003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Autor</a:t>
            </a:r>
            <a:endParaRPr lang="pl-PL" dirty="0"/>
          </a:p>
        </p:txBody>
      </p:sp>
      <p:sp>
        <p:nvSpPr>
          <p:cNvPr id="4" name="pole tekstowe 3"/>
          <p:cNvSpPr txBox="1"/>
          <p:nvPr userDrawn="1"/>
        </p:nvSpPr>
        <p:spPr>
          <a:xfrm>
            <a:off x="0" y="437195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Pl Medium" panose="02000400000000000000" pitchFamily="2" charset="0"/>
              </a:rPr>
              <a:t>Tworzymy nowe</a:t>
            </a:r>
            <a:r>
              <a:rPr lang="pl-PL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Pl Medium" panose="02000400000000000000" pitchFamily="2" charset="0"/>
              </a:rPr>
              <a:t> możliwości!</a:t>
            </a:r>
            <a:endParaRPr lang="pl-P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Pl Medium" panose="02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377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C76E87F-BBA5-4D1E-8249-F110725BE97E}" type="datetimeFigureOut">
              <a:rPr lang="pl-PL" smtClean="0"/>
              <a:t>2020-01-04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233DE78-521B-4BAA-A33A-B23196F3C4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553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C76E87F-BBA5-4D1E-8249-F110725BE97E}" type="datetimeFigureOut">
              <a:rPr lang="pl-PL" smtClean="0"/>
              <a:t>2020-01-04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233DE78-521B-4BAA-A33A-B23196F3C4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8315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C76E87F-BBA5-4D1E-8249-F110725BE97E}" type="datetimeFigureOut">
              <a:rPr lang="pl-PL" smtClean="0"/>
              <a:t>2020-01-04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233DE78-521B-4BAA-A33A-B23196F3C4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7665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C76E87F-BBA5-4D1E-8249-F110725BE97E}" type="datetimeFigureOut">
              <a:rPr lang="pl-PL" smtClean="0"/>
              <a:t>2020-01-04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233DE78-521B-4BAA-A33A-B23196F3C4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1567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C76E87F-BBA5-4D1E-8249-F110725BE97E}" type="datetimeFigureOut">
              <a:rPr lang="pl-PL" smtClean="0"/>
              <a:t>2020-01-04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233DE78-521B-4BAA-A33A-B23196F3C4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3867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C76E87F-BBA5-4D1E-8249-F110725BE97E}" type="datetimeFigureOut">
              <a:rPr lang="pl-PL" smtClean="0"/>
              <a:t>2020-01-04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233DE78-521B-4BAA-A33A-B23196F3C4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146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C76E87F-BBA5-4D1E-8249-F110725BE97E}" type="datetimeFigureOut">
              <a:rPr lang="pl-PL" smtClean="0"/>
              <a:t>2020-01-04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233DE78-521B-4BAA-A33A-B23196F3C4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1870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C76E87F-BBA5-4D1E-8249-F110725BE97E}" type="datetimeFigureOut">
              <a:rPr lang="pl-PL" smtClean="0"/>
              <a:t>2020-01-04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233DE78-521B-4BAA-A33A-B23196F3C4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5588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C76E87F-BBA5-4D1E-8249-F110725BE97E}" type="datetimeFigureOut">
              <a:rPr lang="pl-PL" smtClean="0"/>
              <a:t>2020-01-04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233DE78-521B-4BAA-A33A-B23196F3C4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3046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C76E87F-BBA5-4D1E-8249-F110725BE97E}" type="datetimeFigureOut">
              <a:rPr lang="pl-PL" smtClean="0"/>
              <a:t>2020-01-04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233DE78-521B-4BAA-A33A-B23196F3C4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7467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8219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FuturaPl Medium" panose="02000400000000000000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FuturaPl Light" panose="02000300000000000000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FuturaPl Light" panose="020003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uturaPl Light" panose="020003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FuturaPl Light" panose="020003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FuturaPl Light" panose="020003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120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520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63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Pokaz na ekranie (16:9)</PresentationFormat>
  <Paragraphs>0</Paragraphs>
  <Slides>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4" baseType="lpstr">
      <vt:lpstr>Motyw pakietu Office</vt:lpstr>
      <vt:lpstr>Prezentacja programu PowerPoint</vt:lpstr>
      <vt:lpstr>Prezentacja programu PowerPoint</vt:lpstr>
      <vt:lpstr>Prezentacja programu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Sebastian Piaseczny</dc:creator>
  <cp:lastModifiedBy>Sebastian Piaseczny</cp:lastModifiedBy>
  <cp:revision>6</cp:revision>
  <dcterms:created xsi:type="dcterms:W3CDTF">2020-01-04T12:06:04Z</dcterms:created>
  <dcterms:modified xsi:type="dcterms:W3CDTF">2020-01-04T13:40:55Z</dcterms:modified>
</cp:coreProperties>
</file>