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3568" y="4797152"/>
            <a:ext cx="7772400" cy="86652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Tytuł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3419872" y="5805264"/>
            <a:ext cx="2192288" cy="33488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Autor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411760" y="1600200"/>
            <a:ext cx="62750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uturaPl Medium" panose="020004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2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5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Pokaz na ekranie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 Piaseczny</dc:creator>
  <cp:lastModifiedBy>Sebastian Piaseczny</cp:lastModifiedBy>
  <cp:revision>2</cp:revision>
  <dcterms:created xsi:type="dcterms:W3CDTF">2020-01-04T11:43:19Z</dcterms:created>
  <dcterms:modified xsi:type="dcterms:W3CDTF">2020-01-04T11:46:47Z</dcterms:modified>
</cp:coreProperties>
</file>