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212977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FuturaPl Light" panose="020003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641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40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18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74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79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52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0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36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83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1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91680" y="452670"/>
            <a:ext cx="6923112" cy="104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91680" y="1600201"/>
            <a:ext cx="69951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97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7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6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4</cp:revision>
  <dcterms:created xsi:type="dcterms:W3CDTF">2020-01-04T09:59:49Z</dcterms:created>
  <dcterms:modified xsi:type="dcterms:W3CDTF">2020-01-04T10:36:26Z</dcterms:modified>
</cp:coreProperties>
</file>