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8" d="100"/>
          <a:sy n="148" d="100"/>
        </p:scale>
        <p:origin x="-612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2409732"/>
            <a:ext cx="7772400" cy="1102519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uturaPl Medium" panose="02000400000000000000" pitchFamily="2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75656" y="3489852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FuturaPl Light" panose="02000300000000000000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46412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085C51D-3387-45E7-9295-B0E5AE55D474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B4B17DE-AA6A-4850-986E-C2632534A77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2406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085C51D-3387-45E7-9295-B0E5AE55D474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B4B17DE-AA6A-4850-986E-C2632534A77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5183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085C51D-3387-45E7-9295-B0E5AE55D474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B4B17DE-AA6A-4850-986E-C2632534A77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9746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085C51D-3387-45E7-9295-B0E5AE55D474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B4B17DE-AA6A-4850-986E-C2632534A77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7792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085C51D-3387-45E7-9295-B0E5AE55D474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B4B17DE-AA6A-4850-986E-C2632534A77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6525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085C51D-3387-45E7-9295-B0E5AE55D474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B4B17DE-AA6A-4850-986E-C2632534A77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7209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085C51D-3387-45E7-9295-B0E5AE55D474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B4B17DE-AA6A-4850-986E-C2632534A77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0367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085C51D-3387-45E7-9295-B0E5AE55D474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B4B17DE-AA6A-4850-986E-C2632534A77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828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085C51D-3387-45E7-9295-B0E5AE55D474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B4B17DE-AA6A-4850-986E-C2632534A77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6838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085C51D-3387-45E7-9295-B0E5AE55D474}" type="datetimeFigureOut">
              <a:rPr lang="pl-PL" smtClean="0"/>
              <a:t>2020-01-04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B4B17DE-AA6A-4850-986E-C2632534A77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4162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691680" y="339502"/>
            <a:ext cx="6923112" cy="781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err="1" smtClean="0"/>
              <a:t>Name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91680" y="1200151"/>
            <a:ext cx="699512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83970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uturaPl Medium" panose="02000400000000000000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FuturaPl Light" panose="02000300000000000000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FuturaPl Light" panose="020003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uturaPl Light" panose="020003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FuturaPl Light" panose="020003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FuturaPl Light" panose="020003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176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666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0</Words>
  <Application>Microsoft Office PowerPoint</Application>
  <PresentationFormat>Pokaz na ekranie (16:9)</PresentationFormat>
  <Paragraphs>0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Prezentacja programu PowerPoint</vt:lpstr>
      <vt:lpstr>Prezentacja programu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Sebastian Piaseczny</dc:creator>
  <cp:lastModifiedBy>Sebastian Piaseczny</cp:lastModifiedBy>
  <cp:revision>3</cp:revision>
  <dcterms:created xsi:type="dcterms:W3CDTF">2020-01-04T09:59:49Z</dcterms:created>
  <dcterms:modified xsi:type="dcterms:W3CDTF">2020-01-04T10:33:39Z</dcterms:modified>
</cp:coreProperties>
</file>