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61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2409732"/>
            <a:ext cx="7772400" cy="1102519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Pl Medium" panose="02000400000000000000" pitchFamily="2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5656" y="3489852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FuturaPl Light" panose="020003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6412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240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518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746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79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652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0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0367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2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683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085C51D-3387-45E7-9295-B0E5AE55D474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B4B17DE-AA6A-4850-986E-C2632534A7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416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691680" y="339502"/>
            <a:ext cx="6923112" cy="781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err="1" smtClean="0"/>
              <a:t>Name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91680" y="1200151"/>
            <a:ext cx="699512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397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uturaPl Medium" panose="020004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17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666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Pokaz na ekranie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 Piaseczny</dc:creator>
  <cp:lastModifiedBy>Sebastian Piaseczny</cp:lastModifiedBy>
  <cp:revision>3</cp:revision>
  <dcterms:created xsi:type="dcterms:W3CDTF">2020-01-04T09:59:49Z</dcterms:created>
  <dcterms:modified xsi:type="dcterms:W3CDTF">2020-01-04T10:33:39Z</dcterms:modified>
</cp:coreProperties>
</file>