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Pl Medium" panose="02000400000000000000" pitchFamily="2" charset="0"/>
              </a:defRPr>
            </a:lvl1pPr>
          </a:lstStyle>
          <a:p>
            <a:r>
              <a:rPr lang="pl-PL" dirty="0" smtClean="0"/>
              <a:t>TYTUŁ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Autor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125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47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54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36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75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44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884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89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18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094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042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err="1" smtClean="0"/>
              <a:t>Name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23528" y="2636912"/>
            <a:ext cx="8363272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577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FuturaPl Medium" panose="020004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742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4108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Pokaz na ekranie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 Piaseczny</dc:creator>
  <cp:lastModifiedBy>Sebastian Piaseczny</cp:lastModifiedBy>
  <cp:revision>4</cp:revision>
  <dcterms:created xsi:type="dcterms:W3CDTF">2020-01-04T09:26:00Z</dcterms:created>
  <dcterms:modified xsi:type="dcterms:W3CDTF">2020-01-04T09:55:01Z</dcterms:modified>
</cp:coreProperties>
</file>